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0080625" cy="10080625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75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080C"/>
    <a:srgbClr val="157BC8"/>
    <a:srgbClr val="3287CA"/>
    <a:srgbClr val="336389"/>
    <a:srgbClr val="2284CC"/>
    <a:srgbClr val="1988E1"/>
    <a:srgbClr val="4ECA5C"/>
    <a:srgbClr val="E63431"/>
    <a:srgbClr val="F80000"/>
    <a:srgbClr val="294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0" d="100"/>
          <a:sy n="50" d="100"/>
        </p:scale>
        <p:origin x="1830" y="60"/>
      </p:cViewPr>
      <p:guideLst>
        <p:guide orient="horz" pos="3175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649770"/>
            <a:ext cx="8568531" cy="3509551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5294662"/>
            <a:ext cx="7560469" cy="2433817"/>
          </a:xfrm>
        </p:spPr>
        <p:txBody>
          <a:bodyPr/>
          <a:lstStyle>
            <a:lvl1pPr marL="0" indent="0" algn="ctr">
              <a:buNone/>
              <a:defRPr sz="2646"/>
            </a:lvl1pPr>
            <a:lvl2pPr marL="504017" indent="0" algn="ctr">
              <a:buNone/>
              <a:defRPr sz="2205"/>
            </a:lvl2pPr>
            <a:lvl3pPr marL="1008035" indent="0" algn="ctr">
              <a:buNone/>
              <a:defRPr sz="1984"/>
            </a:lvl3pPr>
            <a:lvl4pPr marL="1512052" indent="0" algn="ctr">
              <a:buNone/>
              <a:defRPr sz="1764"/>
            </a:lvl4pPr>
            <a:lvl5pPr marL="2016069" indent="0" algn="ctr">
              <a:buNone/>
              <a:defRPr sz="1764"/>
            </a:lvl5pPr>
            <a:lvl6pPr marL="2520086" indent="0" algn="ctr">
              <a:buNone/>
              <a:defRPr sz="1764"/>
            </a:lvl6pPr>
            <a:lvl7pPr marL="3024104" indent="0" algn="ctr">
              <a:buNone/>
              <a:defRPr sz="1764"/>
            </a:lvl7pPr>
            <a:lvl8pPr marL="3528121" indent="0" algn="ctr">
              <a:buNone/>
              <a:defRPr sz="1764"/>
            </a:lvl8pPr>
            <a:lvl9pPr marL="4032138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AC94-BE31-430C-A1C0-2152C131C45C}" type="datetimeFigureOut">
              <a:rPr lang="x-none" smtClean="0"/>
              <a:pPr/>
              <a:t>26/05/2026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6276-E85C-4879-ACF7-AE82EFFEA9BA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57771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AC94-BE31-430C-A1C0-2152C131C45C}" type="datetimeFigureOut">
              <a:rPr lang="x-none" smtClean="0"/>
              <a:pPr/>
              <a:t>26/05/2026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6276-E85C-4879-ACF7-AE82EFFEA9BA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3492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8" y="536700"/>
            <a:ext cx="2173635" cy="85428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4" y="536700"/>
            <a:ext cx="6394896" cy="85428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AC94-BE31-430C-A1C0-2152C131C45C}" type="datetimeFigureOut">
              <a:rPr lang="x-none" smtClean="0"/>
              <a:pPr/>
              <a:t>26/05/2026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6276-E85C-4879-ACF7-AE82EFFEA9BA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92550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AC94-BE31-430C-A1C0-2152C131C45C}" type="datetimeFigureOut">
              <a:rPr lang="x-none" smtClean="0"/>
              <a:pPr/>
              <a:t>26/05/2026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6276-E85C-4879-ACF7-AE82EFFEA9BA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81794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2513159"/>
            <a:ext cx="8694539" cy="4193259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6746088"/>
            <a:ext cx="8694539" cy="2205136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4017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AC94-BE31-430C-A1C0-2152C131C45C}" type="datetimeFigureOut">
              <a:rPr lang="x-none" smtClean="0"/>
              <a:pPr/>
              <a:t>26/05/2026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6276-E85C-4879-ACF7-AE82EFFEA9BA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4931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683500"/>
            <a:ext cx="4284266" cy="6396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683500"/>
            <a:ext cx="4284266" cy="6396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AC94-BE31-430C-A1C0-2152C131C45C}" type="datetimeFigureOut">
              <a:rPr lang="x-none" smtClean="0"/>
              <a:pPr/>
              <a:t>26/05/2026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6276-E85C-4879-ACF7-AE82EFFEA9BA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81789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536702"/>
            <a:ext cx="8694539" cy="194845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2471154"/>
            <a:ext cx="4264576" cy="1211074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3682228"/>
            <a:ext cx="4264576" cy="54160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7" y="2471154"/>
            <a:ext cx="4285579" cy="1211074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7" y="3682228"/>
            <a:ext cx="4285579" cy="54160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AC94-BE31-430C-A1C0-2152C131C45C}" type="datetimeFigureOut">
              <a:rPr lang="x-none" smtClean="0"/>
              <a:pPr/>
              <a:t>26/05/2026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6276-E85C-4879-ACF7-AE82EFFEA9BA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22966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AC94-BE31-430C-A1C0-2152C131C45C}" type="datetimeFigureOut">
              <a:rPr lang="x-none" smtClean="0"/>
              <a:pPr/>
              <a:t>26/05/2026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6276-E85C-4879-ACF7-AE82EFFEA9BA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96281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AC94-BE31-430C-A1C0-2152C131C45C}" type="datetimeFigureOut">
              <a:rPr lang="x-none" smtClean="0"/>
              <a:pPr/>
              <a:t>26/05/2026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6276-E85C-4879-ACF7-AE82EFFEA9BA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30422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672042"/>
            <a:ext cx="3251264" cy="2352146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51426"/>
            <a:ext cx="5103316" cy="7163777"/>
          </a:xfrm>
        </p:spPr>
        <p:txBody>
          <a:bodyPr/>
          <a:lstStyle>
            <a:lvl1pPr>
              <a:defRPr sz="3528"/>
            </a:lvl1pPr>
            <a:lvl2pPr>
              <a:defRPr sz="3087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3024188"/>
            <a:ext cx="3251264" cy="5602681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AC94-BE31-430C-A1C0-2152C131C45C}" type="datetimeFigureOut">
              <a:rPr lang="x-none" smtClean="0"/>
              <a:pPr/>
              <a:t>26/05/2026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6276-E85C-4879-ACF7-AE82EFFEA9BA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66845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672042"/>
            <a:ext cx="3251264" cy="2352146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85579" y="1451426"/>
            <a:ext cx="5103316" cy="7163777"/>
          </a:xfrm>
        </p:spPr>
        <p:txBody>
          <a:bodyPr anchor="t"/>
          <a:lstStyle>
            <a:lvl1pPr marL="0" indent="0">
              <a:buNone/>
              <a:defRPr sz="3528"/>
            </a:lvl1pPr>
            <a:lvl2pPr marL="504017" indent="0">
              <a:buNone/>
              <a:defRPr sz="3087"/>
            </a:lvl2pPr>
            <a:lvl3pPr marL="1008035" indent="0">
              <a:buNone/>
              <a:defRPr sz="2646"/>
            </a:lvl3pPr>
            <a:lvl4pPr marL="1512052" indent="0">
              <a:buNone/>
              <a:defRPr sz="2205"/>
            </a:lvl4pPr>
            <a:lvl5pPr marL="2016069" indent="0">
              <a:buNone/>
              <a:defRPr sz="2205"/>
            </a:lvl5pPr>
            <a:lvl6pPr marL="2520086" indent="0">
              <a:buNone/>
              <a:defRPr sz="2205"/>
            </a:lvl6pPr>
            <a:lvl7pPr marL="3024104" indent="0">
              <a:buNone/>
              <a:defRPr sz="2205"/>
            </a:lvl7pPr>
            <a:lvl8pPr marL="3528121" indent="0">
              <a:buNone/>
              <a:defRPr sz="2205"/>
            </a:lvl8pPr>
            <a:lvl9pPr marL="4032138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3024188"/>
            <a:ext cx="3251264" cy="5602681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AC94-BE31-430C-A1C0-2152C131C45C}" type="datetimeFigureOut">
              <a:rPr lang="x-none" smtClean="0"/>
              <a:pPr/>
              <a:t>26/05/2026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6276-E85C-4879-ACF7-AE82EFFEA9BA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04362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536702"/>
            <a:ext cx="8694539" cy="1948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2683500"/>
            <a:ext cx="8694539" cy="639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3" y="9343248"/>
            <a:ext cx="2268141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0AC94-BE31-430C-A1C0-2152C131C45C}" type="datetimeFigureOut">
              <a:rPr lang="x-none" smtClean="0"/>
              <a:pPr/>
              <a:t>26/05/2026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7" y="9343248"/>
            <a:ext cx="3402211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1" y="9343248"/>
            <a:ext cx="2268141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B6276-E85C-4879-ACF7-AE82EFFEA9BA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68542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08035" rtl="0" eaLnBrk="1" latinLnBrk="0" hangingPunct="1">
        <a:lnSpc>
          <a:spcPct val="90000"/>
        </a:lnSpc>
        <a:spcBef>
          <a:spcPct val="0"/>
        </a:spcBef>
        <a:buNone/>
        <a:defRPr sz="4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9" indent="-252009" algn="l" defTabSz="100803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7" kern="1200">
          <a:solidFill>
            <a:schemeClr val="tx1"/>
          </a:solidFill>
          <a:latin typeface="+mn-lt"/>
          <a:ea typeface="+mn-ea"/>
          <a:cs typeface="+mn-cs"/>
        </a:defRPr>
      </a:lvl1pPr>
      <a:lvl2pPr marL="756026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60043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06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8078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2095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6112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8013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4147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CBE543-7BDE-44AA-906F-5EAB4BC91361}"/>
              </a:ext>
            </a:extLst>
          </p:cNvPr>
          <p:cNvSpPr/>
          <p:nvPr/>
        </p:nvSpPr>
        <p:spPr>
          <a:xfrm>
            <a:off x="76199" y="1"/>
            <a:ext cx="9928225" cy="10080624"/>
          </a:xfrm>
          <a:prstGeom prst="rect">
            <a:avLst/>
          </a:prstGeom>
          <a:noFill/>
          <a:ln w="203200" cmpd="thinThick">
            <a:solidFill>
              <a:srgbClr val="228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12" dirty="0">
              <a:solidFill>
                <a:srgbClr val="1988E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36B526-3810-4B33-81EE-40E8E2E85655}"/>
              </a:ext>
            </a:extLst>
          </p:cNvPr>
          <p:cNvSpPr txBox="1"/>
          <p:nvPr/>
        </p:nvSpPr>
        <p:spPr>
          <a:xfrm>
            <a:off x="1104900" y="3290540"/>
            <a:ext cx="8456105" cy="436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200" b="1" dirty="0" smtClean="0"/>
              <a:t>La Central Water </a:t>
            </a:r>
            <a:r>
              <a:rPr lang="fr-FR" sz="2200" b="1" dirty="0" err="1" smtClean="0"/>
              <a:t>Authority</a:t>
            </a:r>
            <a:r>
              <a:rPr lang="fr-FR" sz="2200" b="1" dirty="0" smtClean="0"/>
              <a:t> (CWA) informe ses abonnés et le public en général que son bureau se trouvant au </a:t>
            </a:r>
            <a:r>
              <a:rPr lang="fr-FR" sz="2200" b="1" dirty="0" err="1" smtClean="0"/>
              <a:t>rez</a:t>
            </a:r>
            <a:r>
              <a:rPr lang="fr-FR" sz="2200" b="1" dirty="0" smtClean="0"/>
              <a:t> de chaussée du complexe appartenant au Conseil de District de </a:t>
            </a:r>
            <a:r>
              <a:rPr lang="fr-FR" sz="2200" b="1" dirty="0" err="1" smtClean="0"/>
              <a:t>Flacq</a:t>
            </a:r>
            <a:r>
              <a:rPr lang="fr-FR" sz="2200" b="1" dirty="0" smtClean="0"/>
              <a:t> est fermé temporairement et ce jusqu’à nouvel ordre. </a:t>
            </a:r>
          </a:p>
          <a:p>
            <a:pPr algn="just">
              <a:lnSpc>
                <a:spcPct val="150000"/>
              </a:lnSpc>
            </a:pPr>
            <a:r>
              <a:rPr lang="fr-FR" sz="2200" b="1" dirty="0" smtClean="0"/>
              <a:t>Un exercice de nettoyage et de désinfection de ces locaux est en cours. </a:t>
            </a:r>
            <a:endParaRPr lang="fr-FR" sz="2200" b="1" dirty="0"/>
          </a:p>
          <a:p>
            <a:pPr algn="just">
              <a:lnSpc>
                <a:spcPct val="150000"/>
              </a:lnSpc>
            </a:pPr>
            <a:endParaRPr lang="x-none" sz="900" b="1" dirty="0"/>
          </a:p>
          <a:p>
            <a:pPr algn="just">
              <a:lnSpc>
                <a:spcPct val="150000"/>
              </a:lnSpc>
            </a:pPr>
            <a:r>
              <a:rPr lang="x-none" sz="2200" b="1" dirty="0"/>
              <a:t>La CWA s’excuse pour tout inconv</a:t>
            </a:r>
            <a:r>
              <a:rPr lang="fr-FR" sz="2200" b="1" dirty="0"/>
              <a:t>é</a:t>
            </a:r>
            <a:r>
              <a:rPr lang="x-none" sz="2200" b="1" dirty="0"/>
              <a:t>nient</a:t>
            </a:r>
            <a:r>
              <a:rPr lang="en-GB" sz="2200" b="1" dirty="0"/>
              <a:t>.</a:t>
            </a:r>
          </a:p>
          <a:p>
            <a:endParaRPr lang="en-GB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200000"/>
              </a:lnSpc>
            </a:pPr>
            <a:r>
              <a:rPr lang="fr-FR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Ce </a:t>
            </a:r>
            <a:r>
              <a:rPr lang="fr-FR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26 </a:t>
            </a:r>
            <a:r>
              <a:rPr lang="fr-FR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mai 2026 </a:t>
            </a:r>
            <a:endParaRPr lang="fr-FR" sz="2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E1F7DC-B60C-48D1-8A18-DBC22650DBFD}"/>
              </a:ext>
            </a:extLst>
          </p:cNvPr>
          <p:cNvSpPr txBox="1"/>
          <p:nvPr/>
        </p:nvSpPr>
        <p:spPr>
          <a:xfrm>
            <a:off x="1470799" y="1303440"/>
            <a:ext cx="71158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u="sng" dirty="0">
                <a:latin typeface="Berlin Sans FB Demi" panose="020E0802020502020306" pitchFamily="34" charset="0"/>
              </a:rPr>
              <a:t>Communiqué </a:t>
            </a:r>
            <a:r>
              <a:rPr lang="fr-FR" sz="2800" b="1" u="sng" dirty="0" smtClean="0">
                <a:latin typeface="Berlin Sans FB Demi" panose="020E0802020502020306" pitchFamily="34" charset="0"/>
              </a:rPr>
              <a:t> </a:t>
            </a:r>
          </a:p>
          <a:p>
            <a:pPr algn="ctr"/>
            <a:r>
              <a:rPr lang="fr-FR" sz="2800" b="1" u="sng" dirty="0" smtClean="0">
                <a:latin typeface="Berlin Sans FB Demi" panose="020E0802020502020306" pitchFamily="34" charset="0"/>
              </a:rPr>
              <a:t>Fermeture temporaire du bureau régional à Centre de </a:t>
            </a:r>
            <a:r>
              <a:rPr lang="fr-FR" sz="2800" b="1" u="sng" dirty="0" err="1" smtClean="0">
                <a:latin typeface="Berlin Sans FB Demi" panose="020E0802020502020306" pitchFamily="34" charset="0"/>
              </a:rPr>
              <a:t>Flacq</a:t>
            </a:r>
            <a:endParaRPr lang="fr-FR" sz="2800" b="1" u="sng" dirty="0" smtClean="0">
              <a:latin typeface="Berlin Sans FB Demi" panose="020E0802020502020306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04C7E8-F265-4B94-AA31-8D8BFDBB9DA7}"/>
              </a:ext>
            </a:extLst>
          </p:cNvPr>
          <p:cNvSpPr txBox="1"/>
          <p:nvPr/>
        </p:nvSpPr>
        <p:spPr>
          <a:xfrm>
            <a:off x="7501672" y="8863212"/>
            <a:ext cx="23228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Central </a:t>
            </a:r>
            <a:r>
              <a:rPr lang="fr-FR" sz="1600" b="1" dirty="0"/>
              <a:t>Water </a:t>
            </a:r>
            <a:r>
              <a:rPr lang="fr-FR" sz="1600" b="1" dirty="0" err="1"/>
              <a:t>Authority</a:t>
            </a:r>
            <a:r>
              <a:rPr lang="fr-FR" sz="1600" b="1" dirty="0"/>
              <a:t>  </a:t>
            </a:r>
          </a:p>
          <a:p>
            <a:r>
              <a:rPr lang="fr-FR" sz="1600" b="1" dirty="0"/>
              <a:t>Tel: 601 </a:t>
            </a:r>
            <a:r>
              <a:rPr lang="fr-FR" sz="1600" b="1" dirty="0" smtClean="0"/>
              <a:t>5000</a:t>
            </a:r>
          </a:p>
          <a:p>
            <a:r>
              <a:rPr lang="fr-FR" sz="1600" b="1" dirty="0" smtClean="0"/>
              <a:t> Hotline</a:t>
            </a:r>
            <a:r>
              <a:rPr lang="fr-FR" sz="1600" b="1" dirty="0"/>
              <a:t>: 170</a:t>
            </a:r>
          </a:p>
        </p:txBody>
      </p:sp>
      <p:pic>
        <p:nvPicPr>
          <p:cNvPr id="1028" name="Picture 4" descr="FACTSHEET">
            <a:extLst>
              <a:ext uri="{FF2B5EF4-FFF2-40B4-BE49-F238E27FC236}">
                <a16:creationId xmlns:a16="http://schemas.microsoft.com/office/drawing/2014/main" id="{0A8EBF88-9BD2-4BEF-B52D-66BB3DE6CF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73"/>
          <a:stretch/>
        </p:blipFill>
        <p:spPr bwMode="auto">
          <a:xfrm>
            <a:off x="4300937" y="599278"/>
            <a:ext cx="1478748" cy="532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72E2D4-07F6-4146-A15B-CDA9AE6979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59" y="8861813"/>
            <a:ext cx="724113" cy="94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616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107962</TotalTime>
  <Words>90</Words>
  <Application>Microsoft Office PowerPoint</Application>
  <PresentationFormat>Custom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Berlin Sans FB Demi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Prem Sewpaul</dc:creator>
  <cp:lastModifiedBy>Poorunduth Gopal</cp:lastModifiedBy>
  <cp:revision>297</cp:revision>
  <cp:lastPrinted>2021-01-04T11:41:55Z</cp:lastPrinted>
  <dcterms:created xsi:type="dcterms:W3CDTF">2020-12-30T17:38:13Z</dcterms:created>
  <dcterms:modified xsi:type="dcterms:W3CDTF">2026-05-26T07:54:52Z</dcterms:modified>
</cp:coreProperties>
</file>